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39"/>
  </p:handoutMasterIdLst>
  <p:sldIdLst>
    <p:sldId id="258" r:id="rId2"/>
    <p:sldId id="259" r:id="rId3"/>
    <p:sldId id="260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300" r:id="rId12"/>
    <p:sldId id="301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4" r:id="rId28"/>
    <p:sldId id="285" r:id="rId29"/>
    <p:sldId id="286" r:id="rId30"/>
    <p:sldId id="287" r:id="rId31"/>
    <p:sldId id="288" r:id="rId32"/>
    <p:sldId id="261" r:id="rId33"/>
    <p:sldId id="302" r:id="rId34"/>
    <p:sldId id="303" r:id="rId35"/>
    <p:sldId id="289" r:id="rId36"/>
    <p:sldId id="291" r:id="rId37"/>
    <p:sldId id="299" r:id="rId38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23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3ECA44-1788-48E8-8EDF-C35F76437394}" type="datetimeFigureOut">
              <a:rPr lang="en-US" smtClean="0"/>
              <a:t>7/25/2012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17C8CD-157E-4D14-9192-83DBDAC863D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3A98-F004-46AA-9CD3-D1EC515644D0}" type="datetimeFigureOut">
              <a:rPr lang="en-US" smtClean="0"/>
              <a:pPr/>
              <a:t>7/25/2012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2D790-26C8-414D-A3A3-1A34FE4C8E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3A98-F004-46AA-9CD3-D1EC515644D0}" type="datetimeFigureOut">
              <a:rPr lang="en-US" smtClean="0"/>
              <a:pPr/>
              <a:t>7/25/2012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2D790-26C8-414D-A3A3-1A34FE4C8E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3A98-F004-46AA-9CD3-D1EC515644D0}" type="datetimeFigureOut">
              <a:rPr lang="en-US" smtClean="0"/>
              <a:pPr/>
              <a:t>7/25/2012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2D790-26C8-414D-A3A3-1A34FE4C8E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3A98-F004-46AA-9CD3-D1EC515644D0}" type="datetimeFigureOut">
              <a:rPr lang="en-US" smtClean="0"/>
              <a:pPr/>
              <a:t>7/25/2012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2D790-26C8-414D-A3A3-1A34FE4C8E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3A98-F004-46AA-9CD3-D1EC515644D0}" type="datetimeFigureOut">
              <a:rPr lang="en-US" smtClean="0"/>
              <a:pPr/>
              <a:t>7/25/2012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2D790-26C8-414D-A3A3-1A34FE4C8E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3A98-F004-46AA-9CD3-D1EC515644D0}" type="datetimeFigureOut">
              <a:rPr lang="en-US" smtClean="0"/>
              <a:pPr/>
              <a:t>7/25/2012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2D790-26C8-414D-A3A3-1A34FE4C8E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3A98-F004-46AA-9CD3-D1EC515644D0}" type="datetimeFigureOut">
              <a:rPr lang="en-US" smtClean="0"/>
              <a:pPr/>
              <a:t>7/25/2012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2D790-26C8-414D-A3A3-1A34FE4C8E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3A98-F004-46AA-9CD3-D1EC515644D0}" type="datetimeFigureOut">
              <a:rPr lang="en-US" smtClean="0"/>
              <a:pPr/>
              <a:t>7/25/2012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2D790-26C8-414D-A3A3-1A34FE4C8E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3A98-F004-46AA-9CD3-D1EC515644D0}" type="datetimeFigureOut">
              <a:rPr lang="en-US" smtClean="0"/>
              <a:pPr/>
              <a:t>7/25/2012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2D790-26C8-414D-A3A3-1A34FE4C8E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3A98-F004-46AA-9CD3-D1EC515644D0}" type="datetimeFigureOut">
              <a:rPr lang="en-US" smtClean="0"/>
              <a:pPr/>
              <a:t>7/25/2012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2D790-26C8-414D-A3A3-1A34FE4C8E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3A98-F004-46AA-9CD3-D1EC515644D0}" type="datetimeFigureOut">
              <a:rPr lang="en-US" smtClean="0"/>
              <a:pPr/>
              <a:t>7/25/2012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9F2D790-26C8-414D-A3A3-1A34FE4C8EF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F713A98-F004-46AA-9CD3-D1EC515644D0}" type="datetimeFigureOut">
              <a:rPr lang="en-US" smtClean="0"/>
              <a:pPr/>
              <a:t>7/25/2012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2D790-26C8-414D-A3A3-1A34FE4C8EF1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852616"/>
            <a:ext cx="5943600" cy="3152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04800"/>
            <a:ext cx="82296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914400"/>
            <a:ext cx="7239000" cy="518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979190"/>
            <a:ext cx="5943600" cy="2899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833388"/>
            <a:ext cx="5943600" cy="3191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330305"/>
            <a:ext cx="5943600" cy="4197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09600"/>
            <a:ext cx="81534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352270"/>
            <a:ext cx="5943600" cy="4153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173296"/>
            <a:ext cx="5943600" cy="4511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550160"/>
            <a:ext cx="5943600" cy="3757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914400"/>
            <a:ext cx="6477000" cy="4606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172881"/>
            <a:ext cx="5943600" cy="451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609600"/>
            <a:ext cx="75438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143888"/>
            <a:ext cx="5943600" cy="4570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416309"/>
            <a:ext cx="5943600" cy="4025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152567"/>
            <a:ext cx="5943600" cy="4552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573447"/>
            <a:ext cx="5943600" cy="371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154607"/>
            <a:ext cx="5943600" cy="4548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370637"/>
            <a:ext cx="5943600" cy="411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128079"/>
            <a:ext cx="5943600" cy="4601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281208"/>
            <a:ext cx="5943600" cy="4295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313265"/>
            <a:ext cx="5943600" cy="4231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113385"/>
            <a:ext cx="5943600" cy="4631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356349"/>
            <a:ext cx="5943600" cy="414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143000"/>
            <a:ext cx="5943600" cy="457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Teacher Support for New Courses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538" y="1935163"/>
            <a:ext cx="6626924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609600"/>
            <a:ext cx="6858000" cy="567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423491"/>
            <a:ext cx="5943600" cy="4011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084992"/>
            <a:ext cx="5943600" cy="4688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4600" y="1981200"/>
            <a:ext cx="3962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Questions ?</a:t>
            </a:r>
            <a:endParaRPr lang="en-US" sz="4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143000"/>
            <a:ext cx="5943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121214"/>
            <a:ext cx="5943600" cy="4615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309609"/>
            <a:ext cx="5943600" cy="4238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314099"/>
            <a:ext cx="5943600" cy="4229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125901"/>
            <a:ext cx="5943600" cy="4606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685800"/>
            <a:ext cx="75438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2095</TotalTime>
  <Words>7</Words>
  <Application>Microsoft Office PowerPoint</Application>
  <PresentationFormat>On-screen Show (4:3)</PresentationFormat>
  <Paragraphs>2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Flow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Teacher Support for New Courses</vt:lpstr>
      <vt:lpstr>Slide 34</vt:lpstr>
      <vt:lpstr>Slide 35</vt:lpstr>
      <vt:lpstr>Slide 36</vt:lpstr>
      <vt:lpstr>Slide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Moreau</dc:creator>
  <cp:lastModifiedBy>Moreau</cp:lastModifiedBy>
  <cp:revision>193</cp:revision>
  <dcterms:created xsi:type="dcterms:W3CDTF">2012-07-24T14:14:33Z</dcterms:created>
  <dcterms:modified xsi:type="dcterms:W3CDTF">2012-07-26T02:32:34Z</dcterms:modified>
</cp:coreProperties>
</file>